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0" r:id="rId17"/>
    <p:sldId id="282" r:id="rId18"/>
    <p:sldId id="28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EE1"/>
    <a:srgbClr val="E14806"/>
    <a:srgbClr val="FFFFFF"/>
    <a:srgbClr val="E85E00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81933" autoAdjust="0"/>
  </p:normalViewPr>
  <p:slideViewPr>
    <p:cSldViewPr snapToGrid="0" snapToObjects="1">
      <p:cViewPr varScale="1">
        <p:scale>
          <a:sx n="57" d="100"/>
          <a:sy n="57" d="100"/>
        </p:scale>
        <p:origin x="14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0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3"/>
            <a:ext cx="9144000" cy="976015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1136252"/>
            <a:ext cx="2987925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9144000" cy="1715186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1712" y="4947424"/>
            <a:ext cx="9165711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5023400"/>
            <a:ext cx="8229598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24102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5566815"/>
            <a:ext cx="81534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 smtClean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41790" y="0"/>
            <a:ext cx="4502209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41790" y="2675172"/>
            <a:ext cx="4502210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918690"/>
            <a:ext cx="81534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41791" y="0"/>
            <a:ext cx="4502210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5382268"/>
            <a:ext cx="81534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 smtClean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2738" y="0"/>
            <a:ext cx="4526839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12504"/>
            <a:ext cx="82295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 smtClean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0" y="-1"/>
            <a:ext cx="9144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-186110" y="0"/>
            <a:ext cx="9330111" cy="879301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9144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2"/>
            <a:ext cx="9144002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02879"/>
            <a:ext cx="8229599" cy="649921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 smtClean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0" y="-1"/>
            <a:ext cx="9144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-186110" y="0"/>
            <a:ext cx="9330111" cy="879301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9144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2"/>
            <a:ext cx="9144002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32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03713"/>
            <a:ext cx="82296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0" y="-2"/>
            <a:ext cx="9144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29900" y="-2"/>
            <a:ext cx="9373899" cy="5199813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9144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0"/>
            <a:ext cx="9144002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3"/>
            <a:ext cx="9144000" cy="976015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1136252"/>
            <a:ext cx="2987925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9144000" cy="1715186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-21712" y="4947424"/>
            <a:ext cx="9165711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5023400"/>
            <a:ext cx="8229598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5700152"/>
            <a:ext cx="8115298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 smtClean="0"/>
              <a:t>Plaats voor een subtitel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52718"/>
            <a:ext cx="8229598" cy="721925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BE" dirty="0" smtClean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1622" y="1094014"/>
            <a:ext cx="8135178" cy="503215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E85E00"/>
              </a:buClr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E85E00"/>
              </a:buClr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E85E00"/>
              </a:buClr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E85E00"/>
              </a:buClr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BE" dirty="0" smtClean="0"/>
              <a:t>Inhoud</a:t>
            </a:r>
          </a:p>
          <a:p>
            <a:pPr lvl="1"/>
            <a:r>
              <a:rPr lang="nl-BE" dirty="0" smtClean="0"/>
              <a:t>Tweede level</a:t>
            </a:r>
          </a:p>
          <a:p>
            <a:pPr lvl="2"/>
            <a:r>
              <a:rPr lang="nl-BE" dirty="0" smtClean="0"/>
              <a:t>Derde level</a:t>
            </a:r>
          </a:p>
          <a:p>
            <a:pPr lvl="3"/>
            <a:r>
              <a:rPr lang="nl-BE" dirty="0" smtClean="0"/>
              <a:t>Vierde level</a:t>
            </a:r>
          </a:p>
          <a:p>
            <a:pPr lvl="4"/>
            <a:r>
              <a:rPr lang="nl-BE" dirty="0" smtClean="0"/>
              <a:t>Vijfde level</a:t>
            </a:r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en 2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726895"/>
          </a:xfrm>
          <a:prstGeom prst="rect">
            <a:avLst/>
          </a:prstGeom>
        </p:spPr>
        <p:txBody>
          <a:bodyPr anchor="t" anchorCtr="0"/>
          <a:lstStyle>
            <a:lvl1pPr>
              <a:defRPr lang="en-US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BE" dirty="0" smtClean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337" y="1098982"/>
            <a:ext cx="3947512" cy="5001781"/>
          </a:xfrm>
          <a:prstGeom prst="rect">
            <a:avLst/>
          </a:prstGeom>
        </p:spPr>
        <p:txBody>
          <a:bodyPr/>
          <a:lstStyle>
            <a:lvl1pPr>
              <a:defRPr lang="nl-BE" sz="2400" b="0" dirty="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nl-BE" sz="2400" b="0" dirty="0" smtClean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nl-BE" sz="2000" b="0" dirty="0" smtClean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nl-BE" sz="2000" b="0" dirty="0" smtClean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 sz="2000" b="0" dirty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BE" dirty="0" smtClean="0"/>
              <a:t>Inhoud</a:t>
            </a:r>
          </a:p>
          <a:p>
            <a:pPr lvl="1">
              <a:buClr>
                <a:srgbClr val="E85E00"/>
              </a:buClr>
            </a:pPr>
            <a:r>
              <a:rPr lang="nl-BE" dirty="0" smtClean="0"/>
              <a:t>Tweede level</a:t>
            </a:r>
          </a:p>
          <a:p>
            <a:pPr lvl="2">
              <a:buClr>
                <a:srgbClr val="E85E00"/>
              </a:buClr>
            </a:pPr>
            <a:r>
              <a:rPr lang="nl-BE" dirty="0" smtClean="0"/>
              <a:t>Derde level</a:t>
            </a:r>
          </a:p>
          <a:p>
            <a:pPr lvl="3">
              <a:buClr>
                <a:srgbClr val="E85E00"/>
              </a:buClr>
            </a:pPr>
            <a:r>
              <a:rPr lang="nl-BE" dirty="0" smtClean="0"/>
              <a:t>Vierde level</a:t>
            </a:r>
          </a:p>
          <a:p>
            <a:pPr lvl="4">
              <a:buClr>
                <a:srgbClr val="E85E00"/>
              </a:buClr>
            </a:pPr>
            <a:r>
              <a:rPr lang="nl-BE" dirty="0" smtClean="0"/>
              <a:t>Vijfde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43645" y="1098982"/>
            <a:ext cx="3943154" cy="5001781"/>
          </a:xfrm>
          <a:prstGeom prst="rect">
            <a:avLst/>
          </a:prstGeom>
        </p:spPr>
        <p:txBody>
          <a:bodyPr/>
          <a:lstStyle>
            <a:lvl1pPr>
              <a:defRPr lang="nl-BE" sz="2400" b="0" smtClean="0"/>
            </a:lvl1pPr>
            <a:lvl2pPr>
              <a:defRPr lang="nl-BE" sz="2400" b="0" smtClean="0"/>
            </a:lvl2pPr>
            <a:lvl3pPr>
              <a:defRPr lang="nl-BE" sz="2000" b="0" smtClean="0"/>
            </a:lvl3pPr>
            <a:lvl4pPr>
              <a:defRPr lang="nl-BE" sz="2000" b="0" smtClean="0"/>
            </a:lvl4pPr>
            <a:lvl5pPr>
              <a:defRPr lang="en-US" sz="2000" b="0" dirty="0"/>
            </a:lvl5pPr>
          </a:lstStyle>
          <a:p>
            <a:pPr lvl="0"/>
            <a:r>
              <a:rPr lang="nl-BE" dirty="0" smtClean="0"/>
              <a:t>Inhoud</a:t>
            </a:r>
          </a:p>
          <a:p>
            <a:pPr lvl="1">
              <a:buClr>
                <a:srgbClr val="E85E00"/>
              </a:buClr>
            </a:pPr>
            <a:r>
              <a:rPr lang="nl-BE" dirty="0" smtClean="0"/>
              <a:t>Tweede level</a:t>
            </a:r>
          </a:p>
          <a:p>
            <a:pPr lvl="2">
              <a:buClr>
                <a:srgbClr val="E85E00"/>
              </a:buClr>
            </a:pPr>
            <a:r>
              <a:rPr lang="nl-BE" dirty="0" smtClean="0"/>
              <a:t>Derde level</a:t>
            </a:r>
          </a:p>
          <a:p>
            <a:pPr lvl="3">
              <a:buClr>
                <a:srgbClr val="E85E00"/>
              </a:buClr>
            </a:pPr>
            <a:r>
              <a:rPr lang="nl-BE" dirty="0" smtClean="0"/>
              <a:t>Vierde level</a:t>
            </a:r>
          </a:p>
          <a:p>
            <a:pPr lvl="4">
              <a:buClr>
                <a:srgbClr val="E85E00"/>
              </a:buClr>
            </a:pPr>
            <a:r>
              <a:rPr lang="nl-BE" dirty="0" smtClean="0"/>
              <a:t>Vijfde level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741804"/>
          </a:xfrm>
          <a:prstGeom prst="rect">
            <a:avLst/>
          </a:prstGeom>
        </p:spPr>
        <p:txBody>
          <a:bodyPr anchor="t" anchorCtr="0"/>
          <a:lstStyle>
            <a:lvl1pPr>
              <a:defRPr lang="en-US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BE" dirty="0" smtClean="0"/>
              <a:t>Titel toevoegen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3"/>
            <a:ext cx="9144000" cy="976015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4049124"/>
            <a:ext cx="9144000" cy="920016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-21712" y="4947424"/>
            <a:ext cx="9165711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5023400"/>
            <a:ext cx="8229598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Voeg een sectie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5700152"/>
            <a:ext cx="8229598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 smtClean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6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752600"/>
            <a:ext cx="5111750" cy="4328160"/>
          </a:xfrm>
          <a:prstGeom prst="rect">
            <a:avLst/>
          </a:prstGeom>
        </p:spPr>
        <p:txBody>
          <a:bodyPr/>
          <a:lstStyle>
            <a:lvl1pPr>
              <a:defRPr lang="nl-BE" sz="2400" b="0" smtClean="0"/>
            </a:lvl1pPr>
            <a:lvl2pPr>
              <a:defRPr lang="nl-BE" sz="2400" b="0" smtClean="0"/>
            </a:lvl2pPr>
            <a:lvl3pPr>
              <a:defRPr lang="nl-BE" sz="2000" b="0" smtClean="0"/>
            </a:lvl3pPr>
            <a:lvl4pPr>
              <a:defRPr lang="nl-BE" sz="2000" b="0" smtClean="0"/>
            </a:lvl4pPr>
            <a:lvl5pPr>
              <a:defRPr lang="en-US" sz="2000" b="0" dirty="0"/>
            </a:lvl5pPr>
          </a:lstStyle>
          <a:p>
            <a:pPr lvl="0"/>
            <a:r>
              <a:rPr lang="nl-BE" dirty="0" smtClean="0"/>
              <a:t>Object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752600"/>
            <a:ext cx="3008313" cy="4328160"/>
          </a:xfrm>
          <a:prstGeom prst="rect">
            <a:avLst/>
          </a:prstGeom>
        </p:spPr>
        <p:txBody>
          <a:bodyPr/>
          <a:lstStyle>
            <a:lvl1pPr>
              <a:defRPr lang="nl-BE" sz="2000" b="0" smtClean="0"/>
            </a:lvl1pPr>
          </a:lstStyle>
          <a:p>
            <a:pPr lvl="0"/>
            <a:r>
              <a:rPr lang="nl-BE" dirty="0" smtClean="0"/>
              <a:t>Uitleg over het object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152718"/>
            <a:ext cx="8229600" cy="1371600"/>
          </a:xfrm>
          <a:prstGeom prst="rect">
            <a:avLst/>
          </a:prstGeom>
        </p:spPr>
        <p:txBody>
          <a:bodyPr anchor="b" anchorCtr="0"/>
          <a:lstStyle>
            <a:lvl1pPr>
              <a:defRPr lang="en-US"/>
            </a:lvl1pPr>
          </a:lstStyle>
          <a:p>
            <a:pPr lvl="0"/>
            <a:r>
              <a:rPr lang="nl-BE" dirty="0" smtClean="0"/>
              <a:t>Titel toevoegen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144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5566815"/>
            <a:ext cx="81534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 smtClean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918690"/>
            <a:ext cx="81534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144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 smtClean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90634" y="6513334"/>
            <a:ext cx="1696165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367206"/>
            <a:ext cx="6457450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5382268"/>
            <a:ext cx="81534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 smtClean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7200" y="6513334"/>
            <a:ext cx="4590386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  <a:endParaRPr lang="en-US" sz="1000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9144000" cy="74032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13" r:id="rId2"/>
    <p:sldLayoutId id="2147483914" r:id="rId3"/>
    <p:sldLayoutId id="2147483916" r:id="rId4"/>
    <p:sldLayoutId id="2147483918" r:id="rId5"/>
    <p:sldLayoutId id="2147483928" r:id="rId6"/>
    <p:sldLayoutId id="2147483920" r:id="rId7"/>
    <p:sldLayoutId id="2147483925" r:id="rId8"/>
    <p:sldLayoutId id="2147483921" r:id="rId9"/>
    <p:sldLayoutId id="2147483929" r:id="rId10"/>
    <p:sldLayoutId id="2147483930" r:id="rId11"/>
    <p:sldLayoutId id="2147483926" r:id="rId12"/>
    <p:sldLayoutId id="2147483931" r:id="rId13"/>
    <p:sldLayoutId id="2147483922" r:id="rId14"/>
    <p:sldLayoutId id="2147483927" r:id="rId15"/>
    <p:sldLayoutId id="2147483919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cap="none" spc="-80" baseline="0" dirty="0">
          <a:solidFill>
            <a:schemeClr val="tx1"/>
          </a:solidFill>
          <a:latin typeface="Ubuntu"/>
          <a:ea typeface="+mj-ea"/>
          <a:cs typeface="Ubuntu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Tahoma"/>
          <a:ea typeface="+mn-ea"/>
          <a:cs typeface="Tahoma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Tahoma"/>
          <a:ea typeface="+mn-ea"/>
          <a:cs typeface="Tahom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Tahoma"/>
          <a:ea typeface="+mn-ea"/>
          <a:cs typeface="Tahom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Tahoma"/>
          <a:ea typeface="+mn-ea"/>
          <a:cs typeface="Tahoma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Tahoma"/>
          <a:ea typeface="+mn-ea"/>
          <a:cs typeface="Tahoma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Business Applications: Resources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77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Datatemplate: een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r>
              <a:rPr lang="nl-BE" dirty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25"/>
            <a:ext cx="11134725" cy="49339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9374" y="3288129"/>
            <a:ext cx="6868681" cy="26952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52719"/>
            <a:ext cx="1555531" cy="15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Een datatemplate toepassen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Een property instellen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 template is speciaal, niet het instellen</a:t>
            </a:r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94014"/>
            <a:ext cx="847725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07" y="4013379"/>
            <a:ext cx="4666593" cy="2228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06" y="4013378"/>
            <a:ext cx="4666593" cy="222812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84871" y="1318149"/>
            <a:ext cx="5289502" cy="374017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Style: een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nl-BE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1" y="953320"/>
            <a:ext cx="11439525" cy="54768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35706" y="3509613"/>
            <a:ext cx="5859688" cy="2397201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95" y="4782207"/>
            <a:ext cx="1807646" cy="18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Een style toepassen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Een property instellen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 style is speciaal, niet het instellen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1094014"/>
            <a:ext cx="84963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71" y="5559972"/>
            <a:ext cx="1397658" cy="7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Animaties: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643"/>
            <a:ext cx="11306175" cy="41624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1927" y="3610090"/>
            <a:ext cx="10954248" cy="142697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0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Een Storyboard toepassen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Niet evident, gebruik Blend!</a:t>
            </a:r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9" y="874643"/>
            <a:ext cx="10858500" cy="2380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331" y="5402317"/>
            <a:ext cx="2078328" cy="123069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51622" y="1094014"/>
            <a:ext cx="8403192" cy="1927654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Resources: lookup behavior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Start in de resources van de gebruiker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Indien niet gevonden, klim op via de parent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Indien geen enkele parent de </a:t>
            </a:r>
            <a:br>
              <a:rPr lang="nl-BE" dirty="0" smtClean="0"/>
            </a:br>
            <a:r>
              <a:rPr lang="nl-BE" dirty="0" smtClean="0"/>
              <a:t>resource bevat: </a:t>
            </a:r>
          </a:p>
          <a:p>
            <a:pPr marL="914400" lvl="1" indent="-457200"/>
            <a:r>
              <a:rPr lang="nl-BE" dirty="0" smtClean="0"/>
              <a:t>zoek in App.xaml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Merged dictionaries zijn een</a:t>
            </a:r>
            <a:br>
              <a:rPr lang="nl-BE" dirty="0" smtClean="0"/>
            </a:br>
            <a:r>
              <a:rPr lang="nl-BE" dirty="0" smtClean="0"/>
              <a:t>beetje speciaal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76661">
            <a:off x="6053137" y="2504959"/>
            <a:ext cx="29622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Resources: technisch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Er wordt één object aangemaakt</a:t>
            </a:r>
          </a:p>
          <a:p>
            <a:pPr marL="914400" lvl="1" indent="-457200"/>
            <a:r>
              <a:rPr lang="nl-BE" dirty="0" smtClean="0"/>
              <a:t>Indien dezelfde resource meerdere keren wordt herbruikt is het hetzelfde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 constructor wordt dus uitgevoerd</a:t>
            </a:r>
          </a:p>
          <a:p>
            <a:pPr marL="914400" lvl="1" indent="-457200"/>
            <a:r>
              <a:rPr lang="nl-BE" dirty="0" smtClean="0"/>
              <a:t>Zonder parameters!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Properties zijn XAML attributen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Resources worden veel gebruikt in Bindings</a:t>
            </a:r>
          </a:p>
          <a:p>
            <a:pPr marL="914400" lvl="1" indent="-457200"/>
            <a:r>
              <a:rPr lang="nl-BE" dirty="0" smtClean="0"/>
              <a:t>Zie volgende week!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Les reflectie: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26" y="1488299"/>
            <a:ext cx="3805238" cy="2500313"/>
          </a:xfrm>
          <a:prstGeom prst="rect">
            <a:avLst/>
          </a:prstGeom>
          <a:solidFill>
            <a:srgbClr val="D5DEE1"/>
          </a:solidFill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83" y="912925"/>
            <a:ext cx="8135178" cy="50321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Wanneer definieer je resources waar?</a:t>
            </a:r>
          </a:p>
          <a:p>
            <a:pPr marL="914400" lvl="1" indent="-457200"/>
            <a:r>
              <a:rPr lang="nl-BE" dirty="0" smtClean="0"/>
              <a:t>In App.xaml?</a:t>
            </a:r>
          </a:p>
          <a:p>
            <a:pPr marL="914400" lvl="1" indent="-457200"/>
            <a:r>
              <a:rPr lang="nl-BE" dirty="0" smtClean="0"/>
              <a:t>In Page.Resources?</a:t>
            </a:r>
          </a:p>
          <a:p>
            <a:pPr marL="914400" lvl="1" indent="-457200"/>
            <a:r>
              <a:rPr lang="nl-BE" dirty="0" smtClean="0"/>
              <a:t>In fwe.Resources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Waarom zijn namespaces belangrijk?</a:t>
            </a:r>
          </a:p>
          <a:p>
            <a:pPr marL="914400" lvl="1" indent="-457200"/>
            <a:r>
              <a:rPr lang="nl-BE" dirty="0" smtClean="0"/>
              <a:t>Zijn het namespaces of namespacealiasses?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Hoe kan ik het gemaakte object configureren?</a:t>
            </a:r>
          </a:p>
        </p:txBody>
      </p:sp>
    </p:spTree>
    <p:extLst>
      <p:ext uri="{BB962C8B-B14F-4D97-AF65-F5344CB8AC3E}">
        <p14:creationId xmlns:p14="http://schemas.microsoft.com/office/powerpoint/2010/main" val="15143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(XAML) RESOURCES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78" y="1750741"/>
            <a:ext cx="9030373" cy="2765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59" y="3555431"/>
            <a:ext cx="3931492" cy="30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Double, String, ...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 waarde wordt tussen de tags genoteerd</a:t>
            </a:r>
          </a:p>
          <a:p>
            <a:pPr marL="914400" lvl="1" indent="-457200"/>
            <a:r>
              <a:rPr lang="nl-BE" dirty="0" smtClean="0"/>
              <a:t>De klassenaam is prefixed met 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Er gebeurt een impliciete typeconversie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Elke resource heeft een key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" y="1094014"/>
            <a:ext cx="9030373" cy="276550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51622" y="1534510"/>
            <a:ext cx="8592378" cy="409904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51622" y="2163785"/>
            <a:ext cx="6521840" cy="221125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  <a:scene3d>
            <a:camera prst="perspectiveBelow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98" y="5297213"/>
            <a:ext cx="1806410" cy="1386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40" y="109272"/>
            <a:ext cx="567559" cy="4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935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" y="1094014"/>
            <a:ext cx="9030373" cy="2765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/>
              <a:t>SolidColorBrush: property initialisatie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Default constructor (geen parameters)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Class properties = xaml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Met (impliciete) typeconversie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1622" y="1329558"/>
            <a:ext cx="5029371" cy="194442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2" y="4607250"/>
            <a:ext cx="2375338" cy="19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53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Nested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BitmapImage property UriSource via Binding</a:t>
            </a:r>
          </a:p>
          <a:p>
            <a:pPr marL="914400" lvl="1" indent="-457200"/>
            <a:r>
              <a:rPr lang="nl-BE" dirty="0" smtClean="0"/>
              <a:t>Source is een static resource</a:t>
            </a:r>
          </a:p>
          <a:p>
            <a:pPr marL="914400" lvl="1" indent="-457200"/>
            <a:r>
              <a:rPr lang="nl-BE" dirty="0" smtClean="0"/>
              <a:t>Er is een impliciete conversie naar Uri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" y="1094014"/>
            <a:ext cx="9030373" cy="27655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1622" y="1952112"/>
            <a:ext cx="6868681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39744" y="1732741"/>
            <a:ext cx="1303284" cy="16205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4893151" y="-417383"/>
            <a:ext cx="219371" cy="4519619"/>
          </a:xfrm>
          <a:prstGeom prst="bentArrow">
            <a:avLst/>
          </a:prstGeom>
          <a:solidFill>
            <a:srgbClr val="FFFF00"/>
          </a:solidFill>
          <a:ln>
            <a:solidFill>
              <a:schemeClr val="dk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02317" y="1952112"/>
            <a:ext cx="2036206" cy="169752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74" y="4687614"/>
            <a:ext cx="1642126" cy="19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Eigen class resource: Beest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Namespace local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Default 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" y="1015017"/>
            <a:ext cx="9030373" cy="2765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72" y="3637226"/>
            <a:ext cx="9519134" cy="31354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51623" y="2308585"/>
            <a:ext cx="2559440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01" y="2327775"/>
            <a:ext cx="2208222" cy="18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XAML namespaces: xmlns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l</a:t>
            </a:r>
            <a:r>
              <a:rPr lang="nl-BE" dirty="0" smtClean="0"/>
              <a:t>ocal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Use intellisense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3" y="874644"/>
            <a:ext cx="11306175" cy="31210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1623" y="1415205"/>
            <a:ext cx="5323660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623" y="1651101"/>
            <a:ext cx="3400267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27" y="3580031"/>
            <a:ext cx="9030373" cy="2765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92" y="1390640"/>
            <a:ext cx="3169691" cy="9741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51891" y="4834142"/>
            <a:ext cx="504496" cy="652257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51622" y="1133896"/>
            <a:ext cx="6451343" cy="213375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41" presetID="1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43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4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49" presetID="2" presetClass="entr" presetSubtype="2" accel="4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5" grpId="0" animBg="1"/>
          <p:bldP spid="6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41" presetID="1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43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4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49" presetID="2" presetClass="entr" presetSubtype="2" accel="4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5" grpId="0" animBg="1"/>
          <p:bldP spid="6" grpId="0" animBg="1"/>
          <p:bldP spid="9" grpId="0" animBg="1"/>
          <p:bldP spid="10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Typeconverters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Typeconverter is een eigen klasse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Converteert een waarde naar een waarde van een ander type: een type converter dus </a:t>
            </a:r>
            <a:r>
              <a:rPr lang="nl-BE" dirty="0" smtClean="0">
                <a:sym typeface="Wingdings" panose="05000000000000000000" pitchFamily="2" charset="2"/>
              </a:rPr>
              <a:t></a:t>
            </a:r>
            <a:endParaRPr lang="nl-BE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3" y="1094014"/>
            <a:ext cx="9030373" cy="27655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1" y="2781550"/>
            <a:ext cx="4114799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6" y="5466253"/>
            <a:ext cx="8541756" cy="10186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794235" y="5879303"/>
            <a:ext cx="4729655" cy="192528"/>
          </a:xfrm>
          <a:prstGeom prst="roundRect">
            <a:avLst/>
          </a:prstGeom>
          <a:solidFill>
            <a:srgbClr val="FFC000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421" y="-512722"/>
            <a:ext cx="33337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Typeconverters: IValueConverter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smtClean="0"/>
              <a:t>Interfaces!!!!</a:t>
            </a:r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nl-BE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" y="979433"/>
            <a:ext cx="1042035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52" y="4217933"/>
            <a:ext cx="3578279" cy="23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2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E85E00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 Web Design</Template>
  <TotalTime>1195</TotalTime>
  <Words>276</Words>
  <Application>Microsoft Office PowerPoint</Application>
  <PresentationFormat>On-screen Show (4:3)</PresentationFormat>
  <Paragraphs>137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Tahoma</vt:lpstr>
      <vt:lpstr>Ubuntu</vt:lpstr>
      <vt:lpstr>Wingdings</vt:lpstr>
      <vt:lpstr>Essential</vt:lpstr>
      <vt:lpstr>Business Applications: Resources</vt:lpstr>
      <vt:lpstr>(XAML) RESOURCES</vt:lpstr>
      <vt:lpstr>Double, String, ... Resources</vt:lpstr>
      <vt:lpstr>SolidColorBrush: property initialisatie</vt:lpstr>
      <vt:lpstr>Nested resources</vt:lpstr>
      <vt:lpstr>Eigen class resource: Beest</vt:lpstr>
      <vt:lpstr>XAML namespaces: xmlns</vt:lpstr>
      <vt:lpstr>Typeconverters</vt:lpstr>
      <vt:lpstr>Typeconverters: IValueConverter</vt:lpstr>
      <vt:lpstr>Datatemplate: een resource</vt:lpstr>
      <vt:lpstr>Een datatemplate toepassen</vt:lpstr>
      <vt:lpstr>Style: een resource</vt:lpstr>
      <vt:lpstr>Een style toepassen</vt:lpstr>
      <vt:lpstr>Animaties: resources</vt:lpstr>
      <vt:lpstr>Een Storyboard toepassen</vt:lpstr>
      <vt:lpstr>Resources: lookup behavior</vt:lpstr>
      <vt:lpstr>Resources: technisch</vt:lpstr>
      <vt:lpstr>Les reflectie: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Web Development</dc:title>
  <dc:creator>Kevin DeRudder</dc:creator>
  <cp:lastModifiedBy>jef daels</cp:lastModifiedBy>
  <cp:revision>123</cp:revision>
  <dcterms:created xsi:type="dcterms:W3CDTF">2012-09-17T06:43:14Z</dcterms:created>
  <dcterms:modified xsi:type="dcterms:W3CDTF">2015-09-30T07:23:52Z</dcterms:modified>
</cp:coreProperties>
</file>